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2" r:id="rId3"/>
    <p:sldId id="263" r:id="rId4"/>
    <p:sldId id="265" r:id="rId5"/>
    <p:sldId id="266" r:id="rId6"/>
    <p:sldId id="268" r:id="rId7"/>
    <p:sldId id="27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D6ED"/>
    <a:srgbClr val="7BA0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Világos stílus 2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Világos stílus 3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F49F2-BA18-479E-8C73-7959276B96C7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74D2-D623-40D5-A9AD-AB7BA88C7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260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F49F2-BA18-479E-8C73-7959276B96C7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74D2-D623-40D5-A9AD-AB7BA88C7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183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F49F2-BA18-479E-8C73-7959276B96C7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74D2-D623-40D5-A9AD-AB7BA88C7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231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F49F2-BA18-479E-8C73-7959276B96C7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74D2-D623-40D5-A9AD-AB7BA88C7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586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F49F2-BA18-479E-8C73-7959276B96C7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74D2-D623-40D5-A9AD-AB7BA88C7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484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F49F2-BA18-479E-8C73-7959276B96C7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74D2-D623-40D5-A9AD-AB7BA88C7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261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F49F2-BA18-479E-8C73-7959276B96C7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74D2-D623-40D5-A9AD-AB7BA88C7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97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F49F2-BA18-479E-8C73-7959276B96C7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74D2-D623-40D5-A9AD-AB7BA88C7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244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F49F2-BA18-479E-8C73-7959276B96C7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74D2-D623-40D5-A9AD-AB7BA88C7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25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F49F2-BA18-479E-8C73-7959276B96C7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74D2-D623-40D5-A9AD-AB7BA88C7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965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F49F2-BA18-479E-8C73-7959276B96C7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74D2-D623-40D5-A9AD-AB7BA88C7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328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F49F2-BA18-479E-8C73-7959276B96C7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074D2-D623-40D5-A9AD-AB7BA88C7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40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ctrTitle"/>
          </p:nvPr>
        </p:nvSpPr>
        <p:spPr>
          <a:xfrm>
            <a:off x="1923691" y="1613139"/>
            <a:ext cx="8307238" cy="1880559"/>
          </a:xfrm>
        </p:spPr>
        <p:txBody>
          <a:bodyPr/>
          <a:lstStyle/>
          <a:p>
            <a:r>
              <a:rPr lang="en-US" dirty="0" smtClean="0"/>
              <a:t>Title of the dissertation</a:t>
            </a:r>
            <a:endParaRPr lang="en-US" dirty="0"/>
          </a:p>
        </p:txBody>
      </p:sp>
      <p:sp>
        <p:nvSpPr>
          <p:cNvPr id="5" name="Alcím 4"/>
          <p:cNvSpPr>
            <a:spLocks noGrp="1"/>
          </p:cNvSpPr>
          <p:nvPr>
            <p:ph type="subTitle" idx="1"/>
          </p:nvPr>
        </p:nvSpPr>
        <p:spPr>
          <a:xfrm>
            <a:off x="1923690" y="3597215"/>
            <a:ext cx="8307239" cy="1009291"/>
          </a:xfrm>
        </p:spPr>
        <p:txBody>
          <a:bodyPr/>
          <a:lstStyle/>
          <a:p>
            <a:r>
              <a:rPr lang="en-US" dirty="0" smtClean="0"/>
              <a:t>Name and affiliation</a:t>
            </a:r>
          </a:p>
          <a:p>
            <a:r>
              <a:rPr lang="en-US" dirty="0" smtClean="0"/>
              <a:t>Research field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03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301766" y="493986"/>
            <a:ext cx="9052034" cy="1196702"/>
          </a:xfrm>
        </p:spPr>
        <p:txBody>
          <a:bodyPr/>
          <a:lstStyle/>
          <a:p>
            <a:r>
              <a:rPr lang="en-US" dirty="0" smtClean="0"/>
              <a:t>Thesis statements and keywords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0" y="2175642"/>
            <a:ext cx="6781799" cy="3647090"/>
          </a:xfrm>
        </p:spPr>
        <p:txBody>
          <a:bodyPr/>
          <a:lstStyle/>
          <a:p>
            <a:r>
              <a:rPr lang="en-US" dirty="0" smtClean="0"/>
              <a:t>Short summary of the research</a:t>
            </a:r>
          </a:p>
          <a:p>
            <a:r>
              <a:rPr lang="en-US" dirty="0" smtClean="0"/>
              <a:t>Brief statement</a:t>
            </a:r>
          </a:p>
          <a:p>
            <a:r>
              <a:rPr lang="en-US" dirty="0" smtClean="0"/>
              <a:t>Get to the point immediately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71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249214" y="493986"/>
            <a:ext cx="9104586" cy="1196702"/>
          </a:xfrm>
        </p:spPr>
        <p:txBody>
          <a:bodyPr/>
          <a:lstStyle/>
          <a:p>
            <a:r>
              <a:rPr lang="en-US" dirty="0"/>
              <a:t>Literature Review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056992" y="1933903"/>
            <a:ext cx="7296807" cy="3857297"/>
          </a:xfrm>
        </p:spPr>
        <p:txBody>
          <a:bodyPr/>
          <a:lstStyle/>
          <a:p>
            <a:r>
              <a:rPr lang="en-US" dirty="0"/>
              <a:t>Available knowledge obtained through Critical Literature Review relevant to the research topic</a:t>
            </a:r>
          </a:p>
          <a:p>
            <a:r>
              <a:rPr lang="en-US" dirty="0"/>
              <a:t>Knowledge gap identified/formulated for the research leading towards establishing the Research Questions and/or Hypotheses of the research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14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259724" y="515007"/>
            <a:ext cx="9094076" cy="1175681"/>
          </a:xfrm>
        </p:spPr>
        <p:txBody>
          <a:bodyPr>
            <a:normAutofit/>
          </a:bodyPr>
          <a:lstStyle/>
          <a:p>
            <a:r>
              <a:rPr lang="en-US" dirty="0" smtClean="0"/>
              <a:t>Research Questions 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50978" y="1975945"/>
            <a:ext cx="6802822" cy="400444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38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557047"/>
            <a:ext cx="7349359" cy="1268577"/>
          </a:xfrm>
        </p:spPr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825625"/>
            <a:ext cx="7349359" cy="4154761"/>
          </a:xfrm>
        </p:spPr>
        <p:txBody>
          <a:bodyPr/>
          <a:lstStyle/>
          <a:p>
            <a:r>
              <a:rPr lang="en-US" dirty="0"/>
              <a:t>Adopted/used methods for data analysis and data </a:t>
            </a:r>
            <a:r>
              <a:rPr lang="en-US" dirty="0" smtClean="0"/>
              <a:t>interpretation</a:t>
            </a:r>
            <a:endParaRPr lang="hu-H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28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55228" y="462455"/>
            <a:ext cx="8786648" cy="1124607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65434" y="1986455"/>
            <a:ext cx="8166538" cy="3825766"/>
          </a:xfrm>
        </p:spPr>
        <p:txBody>
          <a:bodyPr/>
          <a:lstStyle/>
          <a:p>
            <a:r>
              <a:rPr lang="en-US" dirty="0"/>
              <a:t>Expected novelty of the research, results formulated in a concise form</a:t>
            </a:r>
          </a:p>
          <a:p>
            <a:r>
              <a:rPr lang="en-US" dirty="0"/>
              <a:t>Name of journal(s) targeted for paper submission</a:t>
            </a:r>
          </a:p>
          <a:p>
            <a:r>
              <a:rPr lang="en-US" dirty="0"/>
              <a:t>Feedback from journal if applicable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33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249214" y="493986"/>
            <a:ext cx="9104586" cy="1196702"/>
          </a:xfrm>
        </p:spPr>
        <p:txBody>
          <a:bodyPr>
            <a:normAutofit/>
          </a:bodyPr>
          <a:lstStyle/>
          <a:p>
            <a:r>
              <a:rPr lang="en-US" dirty="0" smtClean="0"/>
              <a:t>Questions/ problems to be raised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056992" y="1933903"/>
            <a:ext cx="7296807" cy="3857297"/>
          </a:xfrm>
        </p:spPr>
        <p:txBody>
          <a:bodyPr/>
          <a:lstStyle/>
          <a:p>
            <a:r>
              <a:rPr lang="en-US" dirty="0" smtClean="0"/>
              <a:t>Share these questions/problems to discuss</a:t>
            </a:r>
          </a:p>
          <a:p>
            <a:r>
              <a:rPr lang="en-US" dirty="0" smtClean="0"/>
              <a:t>Based on the experiences what has emerged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6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ctrTitle"/>
          </p:nvPr>
        </p:nvSpPr>
        <p:spPr>
          <a:xfrm>
            <a:off x="1650124" y="2089315"/>
            <a:ext cx="9144000" cy="1335372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Closing slide 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7006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113</Words>
  <Application>Microsoft Office PowerPoint</Application>
  <PresentationFormat>Szélesvásznú</PresentationFormat>
  <Paragraphs>21</Paragraphs>
  <Slides>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Office-téma</vt:lpstr>
      <vt:lpstr>Title of the dissertation</vt:lpstr>
      <vt:lpstr>Thesis statements and keywords</vt:lpstr>
      <vt:lpstr>Literature Review</vt:lpstr>
      <vt:lpstr>Research Questions </vt:lpstr>
      <vt:lpstr>Methodology</vt:lpstr>
      <vt:lpstr>Results</vt:lpstr>
      <vt:lpstr>Questions/ problems to be raised</vt:lpstr>
      <vt:lpstr>Closing slide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Microsoft-fiók</dc:creator>
  <cp:lastModifiedBy>USER</cp:lastModifiedBy>
  <cp:revision>22</cp:revision>
  <dcterms:created xsi:type="dcterms:W3CDTF">2023-01-30T10:50:55Z</dcterms:created>
  <dcterms:modified xsi:type="dcterms:W3CDTF">2023-03-08T13:23:08Z</dcterms:modified>
</cp:coreProperties>
</file>